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4.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3.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4.png"/><Relationship Id="rId6" Type="http://schemas.openxmlformats.org/officeDocument/2006/relationships/image" Target="../media/image63.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2.png"/><Relationship Id="rId12"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6.png"/><Relationship Id="rId14" Type="http://schemas.openxmlformats.org/officeDocument/2006/relationships/image" Target="../media/image81.png"/><Relationship Id="rId17" Type="http://schemas.openxmlformats.org/officeDocument/2006/relationships/image" Target="../media/image68.png"/><Relationship Id="rId16" Type="http://schemas.openxmlformats.org/officeDocument/2006/relationships/image" Target="../media/image67.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80.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90.png"/><Relationship Id="rId7"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6.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58.png"/><Relationship Id="rId13" Type="http://schemas.openxmlformats.org/officeDocument/2006/relationships/image" Target="../media/image40.png"/><Relationship Id="rId12" Type="http://schemas.openxmlformats.org/officeDocument/2006/relationships/image" Target="../media/image59.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56.png"/><Relationship Id="rId4" Type="http://schemas.openxmlformats.org/officeDocument/2006/relationships/image" Target="../media/image44.png"/><Relationship Id="rId9" Type="http://schemas.openxmlformats.org/officeDocument/2006/relationships/image" Target="../media/image42.png"/><Relationship Id="rId15" Type="http://schemas.openxmlformats.org/officeDocument/2006/relationships/image" Target="../media/image55.png"/><Relationship Id="rId14" Type="http://schemas.openxmlformats.org/officeDocument/2006/relationships/image" Target="../media/image47.png"/><Relationship Id="rId17" Type="http://schemas.openxmlformats.org/officeDocument/2006/relationships/image" Target="../media/image45.png"/><Relationship Id="rId16" Type="http://schemas.openxmlformats.org/officeDocument/2006/relationships/image" Target="../media/image43.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46.png"/><Relationship Id="rId8"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